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717880"/>
            <a:ext cx="103581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D43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D43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D43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8379" y="2131567"/>
            <a:ext cx="509524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D43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035" y="2622042"/>
            <a:ext cx="10361929" cy="319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3645" y="1338148"/>
            <a:ext cx="60547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792730" algn="l"/>
              </a:tabLst>
            </a:pPr>
            <a:r>
              <a:rPr sz="3600" b="0" spc="1095" dirty="0" err="1" smtClean="0">
                <a:solidFill>
                  <a:srgbClr val="153C6D"/>
                </a:solidFill>
                <a:latin typeface="Calibri"/>
                <a:cs typeface="Calibri"/>
              </a:rPr>
              <a:t>Базовы</a:t>
            </a:r>
            <a:r>
              <a:rPr lang="ru-RU" sz="3600" b="0" spc="1095" dirty="0" smtClean="0">
                <a:solidFill>
                  <a:srgbClr val="153C6D"/>
                </a:solidFill>
                <a:latin typeface="Calibri"/>
                <a:cs typeface="Calibri"/>
              </a:rPr>
              <a:t>е</a:t>
            </a:r>
            <a:r>
              <a:rPr sz="3600" b="0" spc="1095" dirty="0">
                <a:solidFill>
                  <a:srgbClr val="153C6D"/>
                </a:solidFill>
                <a:latin typeface="Calibri"/>
                <a:cs typeface="Calibri"/>
              </a:rPr>
              <a:t>	</a:t>
            </a:r>
            <a:r>
              <a:rPr sz="3600" b="0" spc="1015" dirty="0" err="1" smtClean="0">
                <a:solidFill>
                  <a:srgbClr val="153C6D"/>
                </a:solidFill>
                <a:latin typeface="Calibri"/>
                <a:cs typeface="Calibri"/>
              </a:rPr>
              <a:t>элемент</a:t>
            </a:r>
            <a:r>
              <a:rPr lang="ru-RU" sz="3600" b="0" spc="1015" dirty="0" smtClean="0">
                <a:solidFill>
                  <a:srgbClr val="153C6D"/>
                </a:solidFill>
                <a:latin typeface="Calibri"/>
                <a:cs typeface="Calibri"/>
              </a:rPr>
              <a:t>ы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645" y="2436114"/>
            <a:ext cx="7542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21429" algn="l"/>
                <a:tab pos="5772150" algn="l"/>
              </a:tabLst>
            </a:pPr>
            <a:r>
              <a:rPr sz="3600" spc="930" dirty="0">
                <a:solidFill>
                  <a:srgbClr val="153C6D"/>
                </a:solidFill>
                <a:latin typeface="Calibri"/>
                <a:cs typeface="Calibri"/>
              </a:rPr>
              <a:t>фирменного	</a:t>
            </a:r>
            <a:r>
              <a:rPr sz="3600" spc="1100" dirty="0">
                <a:solidFill>
                  <a:srgbClr val="153C6D"/>
                </a:solidFill>
                <a:latin typeface="Calibri"/>
                <a:cs typeface="Calibri"/>
              </a:rPr>
              <a:t>стиля	</a:t>
            </a:r>
            <a:r>
              <a:rPr sz="3600" spc="730" dirty="0">
                <a:solidFill>
                  <a:srgbClr val="153C6D"/>
                </a:solidFill>
                <a:latin typeface="Calibri"/>
                <a:cs typeface="Calibri"/>
              </a:rPr>
              <a:t>КНИТУ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3992" y="163068"/>
            <a:ext cx="1421892" cy="13822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17880"/>
            <a:ext cx="4519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35960" algn="l"/>
              </a:tabLst>
            </a:pPr>
            <a:r>
              <a:rPr sz="3200" b="0" spc="765" dirty="0">
                <a:solidFill>
                  <a:srgbClr val="313B73"/>
                </a:solidFill>
                <a:latin typeface="Calibri"/>
                <a:cs typeface="Calibri"/>
              </a:rPr>
              <a:t>Ф</a:t>
            </a:r>
            <a:r>
              <a:rPr sz="3200" b="0" spc="595" dirty="0">
                <a:solidFill>
                  <a:srgbClr val="313B73"/>
                </a:solidFill>
                <a:latin typeface="Calibri"/>
                <a:cs typeface="Calibri"/>
              </a:rPr>
              <a:t>и</a:t>
            </a:r>
            <a:r>
              <a:rPr sz="3200" b="0" spc="865" dirty="0">
                <a:solidFill>
                  <a:srgbClr val="313B73"/>
                </a:solidFill>
                <a:latin typeface="Calibri"/>
                <a:cs typeface="Calibri"/>
              </a:rPr>
              <a:t>рменный</a:t>
            </a:r>
            <a:r>
              <a:rPr sz="3200" b="0" dirty="0">
                <a:solidFill>
                  <a:srgbClr val="313B73"/>
                </a:solidFill>
                <a:latin typeface="Calibri"/>
                <a:cs typeface="Calibri"/>
              </a:rPr>
              <a:t>	</a:t>
            </a:r>
            <a:r>
              <a:rPr sz="3200" b="0" spc="980" dirty="0">
                <a:solidFill>
                  <a:srgbClr val="313B73"/>
                </a:solidFill>
                <a:latin typeface="Calibri"/>
                <a:cs typeface="Calibri"/>
              </a:rPr>
              <a:t>знак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83678"/>
            <a:ext cx="12191999" cy="2743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9086" y="1756709"/>
            <a:ext cx="3894645" cy="38290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3337" y="2368039"/>
            <a:ext cx="2164599" cy="23309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17880"/>
            <a:ext cx="49345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35960" algn="l"/>
              </a:tabLst>
            </a:pPr>
            <a:r>
              <a:rPr sz="3200" b="0" spc="765" dirty="0">
                <a:solidFill>
                  <a:srgbClr val="313B73"/>
                </a:solidFill>
                <a:latin typeface="Calibri"/>
                <a:cs typeface="Calibri"/>
              </a:rPr>
              <a:t>Ф</a:t>
            </a:r>
            <a:r>
              <a:rPr sz="3200" b="0" spc="595" dirty="0">
                <a:solidFill>
                  <a:srgbClr val="313B73"/>
                </a:solidFill>
                <a:latin typeface="Calibri"/>
                <a:cs typeface="Calibri"/>
              </a:rPr>
              <a:t>и</a:t>
            </a:r>
            <a:r>
              <a:rPr sz="3200" b="0" spc="865" dirty="0">
                <a:solidFill>
                  <a:srgbClr val="313B73"/>
                </a:solidFill>
                <a:latin typeface="Calibri"/>
                <a:cs typeface="Calibri"/>
              </a:rPr>
              <a:t>рменный</a:t>
            </a:r>
            <a:r>
              <a:rPr sz="3200" b="0" dirty="0">
                <a:solidFill>
                  <a:srgbClr val="313B73"/>
                </a:solidFill>
                <a:latin typeface="Calibri"/>
                <a:cs typeface="Calibri"/>
              </a:rPr>
              <a:t>	</a:t>
            </a:r>
            <a:r>
              <a:rPr sz="3200" b="0" spc="855" dirty="0">
                <a:solidFill>
                  <a:srgbClr val="313B73"/>
                </a:solidFill>
                <a:latin typeface="Calibri"/>
                <a:cs typeface="Calibri"/>
              </a:rPr>
              <a:t>шрифт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6833" y="2006977"/>
            <a:ext cx="4923553" cy="32265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83678"/>
            <a:ext cx="12191999" cy="2743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596" y="2019300"/>
            <a:ext cx="5137404" cy="28616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17880"/>
            <a:ext cx="21888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760" dirty="0" smtClean="0">
                <a:solidFill>
                  <a:srgbClr val="313B73"/>
                </a:solidFill>
                <a:latin typeface="Calibri"/>
                <a:cs typeface="Calibri"/>
              </a:rPr>
              <a:t>Л</a:t>
            </a:r>
            <a:r>
              <a:rPr lang="ru-RU" sz="3200" b="0" spc="760" dirty="0" smtClean="0">
                <a:solidFill>
                  <a:srgbClr val="313B73"/>
                </a:solidFill>
                <a:latin typeface="Calibri"/>
                <a:cs typeface="Calibri"/>
              </a:rPr>
              <a:t>о</a:t>
            </a:r>
            <a:r>
              <a:rPr sz="3200" b="0" spc="760" dirty="0" err="1" smtClean="0">
                <a:solidFill>
                  <a:srgbClr val="313B73"/>
                </a:solidFill>
                <a:latin typeface="Calibri"/>
                <a:cs typeface="Calibri"/>
              </a:rPr>
              <a:t>гот</a:t>
            </a:r>
            <a:r>
              <a:rPr sz="3200" b="0" spc="819" dirty="0" err="1" smtClean="0">
                <a:solidFill>
                  <a:srgbClr val="313B73"/>
                </a:solidFill>
                <a:latin typeface="Calibri"/>
                <a:cs typeface="Calibri"/>
              </a:rPr>
              <a:t>и</a:t>
            </a:r>
            <a:r>
              <a:rPr sz="3200" b="0" spc="894" dirty="0" err="1" smtClean="0">
                <a:solidFill>
                  <a:srgbClr val="313B73"/>
                </a:solidFill>
                <a:latin typeface="Calibri"/>
                <a:cs typeface="Calibri"/>
              </a:rPr>
              <a:t>п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6083" y="1625600"/>
            <a:ext cx="34448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9" dirty="0">
                <a:solidFill>
                  <a:srgbClr val="812223"/>
                </a:solidFill>
                <a:latin typeface="Calibri"/>
                <a:cs typeface="Calibri"/>
              </a:rPr>
              <a:t>Основная</a:t>
            </a:r>
            <a:r>
              <a:rPr sz="1500" spc="254" dirty="0">
                <a:solidFill>
                  <a:srgbClr val="812223"/>
                </a:solidFill>
                <a:latin typeface="Calibri"/>
                <a:cs typeface="Calibri"/>
              </a:rPr>
              <a:t> </a:t>
            </a:r>
            <a:r>
              <a:rPr sz="1500" spc="440" dirty="0">
                <a:solidFill>
                  <a:srgbClr val="812223"/>
                </a:solidFill>
                <a:latin typeface="Calibri"/>
                <a:cs typeface="Calibri"/>
              </a:rPr>
              <a:t>версия</a:t>
            </a:r>
            <a:r>
              <a:rPr sz="1500" spc="240" dirty="0">
                <a:solidFill>
                  <a:srgbClr val="812223"/>
                </a:solidFill>
                <a:latin typeface="Calibri"/>
                <a:cs typeface="Calibri"/>
              </a:rPr>
              <a:t> </a:t>
            </a:r>
            <a:r>
              <a:rPr sz="1500" spc="420" dirty="0">
                <a:solidFill>
                  <a:srgbClr val="812223"/>
                </a:solidFill>
                <a:latin typeface="Calibri"/>
                <a:cs typeface="Calibri"/>
              </a:rPr>
              <a:t>логотипа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83678"/>
            <a:ext cx="12191999" cy="2743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51938" y="3379470"/>
            <a:ext cx="262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Century Gothic"/>
                <a:cs typeface="Century Gothic"/>
              </a:rPr>
              <a:t>русскоязычный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40" dirty="0">
                <a:latin typeface="Century Gothic"/>
                <a:cs typeface="Century Gothic"/>
              </a:rPr>
              <a:t>вариант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16607" y="1505711"/>
            <a:ext cx="7891780" cy="4220210"/>
            <a:chOff x="1816607" y="1505711"/>
            <a:chExt cx="7891780" cy="42202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6607" y="1505711"/>
              <a:ext cx="7783068" cy="18958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6607" y="3284219"/>
              <a:ext cx="7891272" cy="244144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51938" y="5311902"/>
            <a:ext cx="2507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20" dirty="0">
                <a:latin typeface="Century Gothic"/>
                <a:cs typeface="Century Gothic"/>
              </a:rPr>
              <a:t>англоязычный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spc="40" dirty="0">
                <a:latin typeface="Century Gothic"/>
                <a:cs typeface="Century Gothic"/>
              </a:rPr>
              <a:t>вариант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17880"/>
            <a:ext cx="45993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6770" algn="l"/>
              </a:tabLst>
            </a:pPr>
            <a:r>
              <a:rPr sz="3200" spc="880" dirty="0">
                <a:solidFill>
                  <a:srgbClr val="313B73"/>
                </a:solidFill>
                <a:latin typeface="Calibri"/>
                <a:cs typeface="Calibri"/>
              </a:rPr>
              <a:t>Версии	</a:t>
            </a:r>
            <a:r>
              <a:rPr sz="3200" spc="815" dirty="0" smtClean="0">
                <a:solidFill>
                  <a:srgbClr val="313B73"/>
                </a:solidFill>
                <a:latin typeface="Calibri"/>
                <a:cs typeface="Calibri"/>
              </a:rPr>
              <a:t>Л</a:t>
            </a:r>
            <a:r>
              <a:rPr lang="ru-RU" sz="3200" spc="815" dirty="0" smtClean="0">
                <a:solidFill>
                  <a:srgbClr val="313B73"/>
                </a:solidFill>
                <a:latin typeface="Calibri"/>
                <a:cs typeface="Calibri"/>
              </a:rPr>
              <a:t>о</a:t>
            </a:r>
            <a:r>
              <a:rPr sz="3200" spc="815" dirty="0" err="1" smtClean="0">
                <a:solidFill>
                  <a:srgbClr val="313B73"/>
                </a:solidFill>
                <a:latin typeface="Calibri"/>
                <a:cs typeface="Calibri"/>
              </a:rPr>
              <a:t>готипа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373" y="1794761"/>
            <a:ext cx="7646347" cy="40977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83678"/>
            <a:ext cx="12191999" cy="2743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6939" y="1381124"/>
            <a:ext cx="5530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20" dirty="0">
                <a:solidFill>
                  <a:srgbClr val="812223"/>
                </a:solidFill>
                <a:latin typeface="Calibri"/>
                <a:cs typeface="Calibri"/>
              </a:rPr>
              <a:t>Логотип</a:t>
            </a:r>
            <a:r>
              <a:rPr sz="1600" spc="285" dirty="0">
                <a:solidFill>
                  <a:srgbClr val="812223"/>
                </a:solidFill>
                <a:latin typeface="Calibri"/>
                <a:cs typeface="Calibri"/>
              </a:rPr>
              <a:t> </a:t>
            </a:r>
            <a:r>
              <a:rPr sz="1600" spc="490" dirty="0">
                <a:solidFill>
                  <a:srgbClr val="812223"/>
                </a:solidFill>
                <a:latin typeface="Calibri"/>
                <a:cs typeface="Calibri"/>
              </a:rPr>
              <a:t>в</a:t>
            </a:r>
            <a:r>
              <a:rPr sz="1600" spc="280" dirty="0">
                <a:solidFill>
                  <a:srgbClr val="812223"/>
                </a:solidFill>
                <a:latin typeface="Calibri"/>
                <a:cs typeface="Calibri"/>
              </a:rPr>
              <a:t> </a:t>
            </a:r>
            <a:r>
              <a:rPr sz="1600" spc="430" dirty="0">
                <a:solidFill>
                  <a:srgbClr val="812223"/>
                </a:solidFill>
                <a:latin typeface="Calibri"/>
                <a:cs typeface="Calibri"/>
              </a:rPr>
              <a:t>инвертированном</a:t>
            </a:r>
            <a:r>
              <a:rPr sz="1600" spc="305" dirty="0">
                <a:solidFill>
                  <a:srgbClr val="812223"/>
                </a:solidFill>
                <a:latin typeface="Calibri"/>
                <a:cs typeface="Calibri"/>
              </a:rPr>
              <a:t> </a:t>
            </a:r>
            <a:r>
              <a:rPr sz="1600" spc="434" dirty="0">
                <a:solidFill>
                  <a:srgbClr val="812223"/>
                </a:solidFill>
                <a:latin typeface="Calibri"/>
                <a:cs typeface="Calibri"/>
              </a:rPr>
              <a:t>исполнении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17880"/>
            <a:ext cx="45993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96770" algn="l"/>
              </a:tabLst>
            </a:pPr>
            <a:r>
              <a:rPr sz="3200" b="0" spc="880" dirty="0">
                <a:solidFill>
                  <a:srgbClr val="313B73"/>
                </a:solidFill>
                <a:latin typeface="Calibri"/>
                <a:cs typeface="Calibri"/>
              </a:rPr>
              <a:t>Версии	</a:t>
            </a:r>
            <a:r>
              <a:rPr sz="3200" b="0" spc="815" dirty="0">
                <a:solidFill>
                  <a:srgbClr val="313B73"/>
                </a:solidFill>
                <a:latin typeface="Calibri"/>
                <a:cs typeface="Calibri"/>
              </a:rPr>
              <a:t>ЛОготипа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83678"/>
            <a:ext cx="12191999" cy="2743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1211580"/>
            <a:ext cx="7100316" cy="50794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55980"/>
            <a:ext cx="5568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45970" algn="l"/>
                <a:tab pos="3078480" algn="l"/>
              </a:tabLst>
            </a:pPr>
            <a:r>
              <a:rPr sz="2800" b="0" spc="735" dirty="0">
                <a:solidFill>
                  <a:srgbClr val="313B73"/>
                </a:solidFill>
                <a:latin typeface="Calibri"/>
                <a:cs typeface="Calibri"/>
              </a:rPr>
              <a:t>Логотип	</a:t>
            </a:r>
            <a:r>
              <a:rPr sz="2800" b="0" spc="890" dirty="0">
                <a:solidFill>
                  <a:srgbClr val="313B73"/>
                </a:solidFill>
                <a:latin typeface="Calibri"/>
                <a:cs typeface="Calibri"/>
              </a:rPr>
              <a:t>для	</a:t>
            </a:r>
            <a:r>
              <a:rPr sz="2800" b="0" spc="740" dirty="0">
                <a:solidFill>
                  <a:srgbClr val="313B73"/>
                </a:solidFill>
                <a:latin typeface="Calibri"/>
                <a:cs typeface="Calibri"/>
              </a:rPr>
              <a:t>ф</a:t>
            </a:r>
            <a:r>
              <a:rPr sz="2800" b="0" spc="630" dirty="0">
                <a:solidFill>
                  <a:srgbClr val="313B73"/>
                </a:solidFill>
                <a:latin typeface="Calibri"/>
                <a:cs typeface="Calibri"/>
              </a:rPr>
              <a:t>и</a:t>
            </a:r>
            <a:r>
              <a:rPr sz="2800" b="0" spc="745" dirty="0">
                <a:solidFill>
                  <a:srgbClr val="313B73"/>
                </a:solidFill>
                <a:latin typeface="Calibri"/>
                <a:cs typeface="Calibri"/>
              </a:rPr>
              <a:t>л</a:t>
            </a:r>
            <a:r>
              <a:rPr sz="2800" b="0" spc="775" dirty="0">
                <a:solidFill>
                  <a:srgbClr val="313B73"/>
                </a:solidFill>
                <a:latin typeface="Calibri"/>
                <a:cs typeface="Calibri"/>
              </a:rPr>
              <a:t>и</a:t>
            </a:r>
            <a:r>
              <a:rPr sz="2800" b="0" spc="825" dirty="0">
                <a:solidFill>
                  <a:srgbClr val="313B73"/>
                </a:solidFill>
                <a:latin typeface="Calibri"/>
                <a:cs typeface="Calibri"/>
              </a:rPr>
              <a:t>а</a:t>
            </a:r>
            <a:r>
              <a:rPr sz="2800" b="0" spc="869" dirty="0">
                <a:solidFill>
                  <a:srgbClr val="313B73"/>
                </a:solidFill>
                <a:latin typeface="Calibri"/>
                <a:cs typeface="Calibri"/>
              </a:rPr>
              <a:t>л</a:t>
            </a:r>
            <a:r>
              <a:rPr sz="2800" b="0" spc="570" dirty="0">
                <a:solidFill>
                  <a:srgbClr val="313B73"/>
                </a:solidFill>
                <a:latin typeface="Calibri"/>
                <a:cs typeface="Calibri"/>
              </a:rPr>
              <a:t>ов*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4548" y="1696982"/>
            <a:ext cx="11249025" cy="4088129"/>
            <a:chOff x="574548" y="1696982"/>
            <a:chExt cx="11249025" cy="40881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7591" y="1696982"/>
              <a:ext cx="4417904" cy="28922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548" y="4354067"/>
              <a:ext cx="11248644" cy="143103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583678"/>
            <a:ext cx="12191999" cy="2743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939" y="5746800"/>
            <a:ext cx="7133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entury Gothic"/>
                <a:cs typeface="Century Gothic"/>
              </a:rPr>
              <a:t>*На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примере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30" dirty="0">
                <a:latin typeface="Century Gothic"/>
                <a:cs typeface="Century Gothic"/>
              </a:rPr>
              <a:t>Нижнекамского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45" dirty="0">
                <a:latin typeface="Century Gothic"/>
                <a:cs typeface="Century Gothic"/>
              </a:rPr>
              <a:t>химико</a:t>
            </a:r>
            <a:r>
              <a:rPr sz="1600" spc="45" dirty="0">
                <a:latin typeface="Z@RBC8E.tmp"/>
                <a:cs typeface="Z@RBC8E.tmp"/>
              </a:rPr>
              <a:t>-</a:t>
            </a:r>
            <a:r>
              <a:rPr sz="1600" spc="45" dirty="0">
                <a:latin typeface="Century Gothic"/>
                <a:cs typeface="Century Gothic"/>
              </a:rPr>
              <a:t>технологического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55" dirty="0">
                <a:latin typeface="Century Gothic"/>
                <a:cs typeface="Century Gothic"/>
              </a:rPr>
              <a:t>института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98728"/>
            <a:ext cx="9474835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b="0" spc="850" dirty="0">
                <a:solidFill>
                  <a:srgbClr val="313B73"/>
                </a:solidFill>
                <a:latin typeface="Calibri"/>
                <a:cs typeface="Calibri"/>
              </a:rPr>
              <a:t>Логотип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  <a:tabLst>
                <a:tab pos="495934" algn="l"/>
                <a:tab pos="5191760" algn="l"/>
              </a:tabLst>
            </a:pPr>
            <a:r>
              <a:rPr sz="3200" b="0" spc="994" dirty="0">
                <a:solidFill>
                  <a:srgbClr val="313B73"/>
                </a:solidFill>
                <a:latin typeface="Calibri"/>
                <a:cs typeface="Calibri"/>
              </a:rPr>
              <a:t>в	</a:t>
            </a:r>
            <a:r>
              <a:rPr sz="3200" b="0" spc="750" dirty="0">
                <a:solidFill>
                  <a:srgbClr val="313B73"/>
                </a:solidFill>
                <a:latin typeface="Calibri"/>
                <a:cs typeface="Calibri"/>
              </a:rPr>
              <a:t>К</a:t>
            </a:r>
            <a:r>
              <a:rPr sz="3200" b="0" spc="715" dirty="0">
                <a:solidFill>
                  <a:srgbClr val="313B73"/>
                </a:solidFill>
                <a:latin typeface="Calibri"/>
                <a:cs typeface="Calibri"/>
              </a:rPr>
              <a:t>о</a:t>
            </a:r>
            <a:r>
              <a:rPr sz="3200" b="0" spc="810" dirty="0">
                <a:solidFill>
                  <a:srgbClr val="313B73"/>
                </a:solidFill>
                <a:latin typeface="Calibri"/>
                <a:cs typeface="Calibri"/>
              </a:rPr>
              <a:t>б</a:t>
            </a:r>
            <a:r>
              <a:rPr sz="3200" b="0" spc="790" dirty="0">
                <a:solidFill>
                  <a:srgbClr val="313B73"/>
                </a:solidFill>
                <a:latin typeface="Calibri"/>
                <a:cs typeface="Calibri"/>
              </a:rPr>
              <a:t>р</a:t>
            </a:r>
            <a:r>
              <a:rPr sz="3200" b="0" spc="944" dirty="0">
                <a:solidFill>
                  <a:srgbClr val="313B73"/>
                </a:solidFill>
                <a:latin typeface="Calibri"/>
                <a:cs typeface="Calibri"/>
              </a:rPr>
              <a:t>ендинговых</a:t>
            </a:r>
            <a:r>
              <a:rPr sz="3200" b="0" dirty="0">
                <a:solidFill>
                  <a:srgbClr val="313B73"/>
                </a:solidFill>
                <a:latin typeface="Calibri"/>
                <a:cs typeface="Calibri"/>
              </a:rPr>
              <a:t>	</a:t>
            </a:r>
            <a:r>
              <a:rPr sz="3200" b="0" spc="810" dirty="0">
                <a:solidFill>
                  <a:srgbClr val="313B73"/>
                </a:solidFill>
                <a:latin typeface="Calibri"/>
                <a:cs typeface="Calibri"/>
              </a:rPr>
              <a:t>к</a:t>
            </a:r>
            <a:r>
              <a:rPr sz="3200" b="0" spc="910" dirty="0">
                <a:solidFill>
                  <a:srgbClr val="313B73"/>
                </a:solidFill>
                <a:latin typeface="Calibri"/>
                <a:cs typeface="Calibri"/>
              </a:rPr>
              <a:t>о</a:t>
            </a:r>
            <a:r>
              <a:rPr sz="3200" b="0" spc="720" dirty="0">
                <a:solidFill>
                  <a:srgbClr val="313B73"/>
                </a:solidFill>
                <a:latin typeface="Calibri"/>
                <a:cs typeface="Calibri"/>
              </a:rPr>
              <a:t>м</a:t>
            </a:r>
            <a:r>
              <a:rPr sz="3200" b="0" spc="705" dirty="0">
                <a:solidFill>
                  <a:srgbClr val="313B73"/>
                </a:solidFill>
                <a:latin typeface="Calibri"/>
                <a:cs typeface="Calibri"/>
              </a:rPr>
              <a:t>м</a:t>
            </a:r>
            <a:r>
              <a:rPr sz="3200" b="0" spc="960" dirty="0">
                <a:solidFill>
                  <a:srgbClr val="313B73"/>
                </a:solidFill>
                <a:latin typeface="Calibri"/>
                <a:cs typeface="Calibri"/>
              </a:rPr>
              <a:t>уникациях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583678"/>
            <a:ext cx="12191999" cy="2743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3997" y="2893763"/>
            <a:ext cx="3801014" cy="7363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6852" y="2851280"/>
            <a:ext cx="5400669" cy="851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17880"/>
            <a:ext cx="4523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35960" algn="l"/>
              </a:tabLst>
            </a:pPr>
            <a:r>
              <a:rPr sz="3200" b="0" spc="765" dirty="0">
                <a:solidFill>
                  <a:srgbClr val="313B73"/>
                </a:solidFill>
                <a:latin typeface="Calibri"/>
                <a:cs typeface="Calibri"/>
              </a:rPr>
              <a:t>Ф</a:t>
            </a:r>
            <a:r>
              <a:rPr sz="3200" b="0" spc="595" dirty="0">
                <a:solidFill>
                  <a:srgbClr val="313B73"/>
                </a:solidFill>
                <a:latin typeface="Calibri"/>
                <a:cs typeface="Calibri"/>
              </a:rPr>
              <a:t>и</a:t>
            </a:r>
            <a:r>
              <a:rPr sz="3200" b="0" spc="865" dirty="0">
                <a:solidFill>
                  <a:srgbClr val="313B73"/>
                </a:solidFill>
                <a:latin typeface="Calibri"/>
                <a:cs typeface="Calibri"/>
              </a:rPr>
              <a:t>рменный</a:t>
            </a:r>
            <a:r>
              <a:rPr sz="3200" b="0" dirty="0">
                <a:solidFill>
                  <a:srgbClr val="313B73"/>
                </a:solidFill>
                <a:latin typeface="Calibri"/>
                <a:cs typeface="Calibri"/>
              </a:rPr>
              <a:t>	</a:t>
            </a:r>
            <a:r>
              <a:rPr sz="3200" b="0" spc="980" dirty="0">
                <a:solidFill>
                  <a:srgbClr val="313B73"/>
                </a:solidFill>
                <a:latin typeface="Calibri"/>
                <a:cs typeface="Calibri"/>
              </a:rPr>
              <a:t>цвет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89" y="1395983"/>
            <a:ext cx="7847766" cy="46070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83678"/>
            <a:ext cx="12191999" cy="2743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59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Z@RBC8E.tmp</vt:lpstr>
      <vt:lpstr>Office Theme</vt:lpstr>
      <vt:lpstr>Базовые элементы</vt:lpstr>
      <vt:lpstr>Фирменный знак</vt:lpstr>
      <vt:lpstr>Фирменный шрифт</vt:lpstr>
      <vt:lpstr>Логотип</vt:lpstr>
      <vt:lpstr>Презентация PowerPoint</vt:lpstr>
      <vt:lpstr>Версии ЛОготипа</vt:lpstr>
      <vt:lpstr>Логотип для филиалов*</vt:lpstr>
      <vt:lpstr>Логотип в Кобрендинговых коммуникациях</vt:lpstr>
      <vt:lpstr>Фирменный цвет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ea.proekt@mail.ru</dc:creator>
  <cp:lastModifiedBy>Max</cp:lastModifiedBy>
  <cp:revision>3</cp:revision>
  <dcterms:created xsi:type="dcterms:W3CDTF">2023-11-24T11:51:32Z</dcterms:created>
  <dcterms:modified xsi:type="dcterms:W3CDTF">2024-10-08T09:00:20Z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2023-11-24T00:00:00Z</vt:filetime>
  </property>
</Properties>
</file>